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84" r:id="rId2"/>
  </p:sldMasterIdLst>
  <p:notesMasterIdLst>
    <p:notesMasterId r:id="rId7"/>
  </p:notesMasterIdLst>
  <p:handoutMasterIdLst>
    <p:handoutMasterId r:id="rId8"/>
  </p:handoutMasterIdLst>
  <p:sldIdLst>
    <p:sldId id="256" r:id="rId3"/>
    <p:sldId id="292" r:id="rId4"/>
    <p:sldId id="293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91" autoAdjust="0"/>
  </p:normalViewPr>
  <p:slideViewPr>
    <p:cSldViewPr>
      <p:cViewPr varScale="1">
        <p:scale>
          <a:sx n="62" d="100"/>
          <a:sy n="62" d="100"/>
        </p:scale>
        <p:origin x="-14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A63589-33A1-4D85-9B97-4A09DD31C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1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2048E-998D-419A-96DA-B6980E9451D9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FD3B8-241C-4204-9A81-7A2DACA24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FD3B8-241C-4204-9A81-7A2DACA241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32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FD3B8-241C-4204-9A81-7A2DACA241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6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08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414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199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84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7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8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84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65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3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574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87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81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4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0525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38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99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34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9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394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3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47CD93C-DFDE-4D91-A5DD-82CA61D76602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>
                <a:solidFill>
                  <a:srgbClr val="000000"/>
                </a:solidFill>
                <a:latin typeface="Times New Roman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94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63" y="1981200"/>
            <a:ext cx="131603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6781800" y="3657600"/>
            <a:ext cx="762000" cy="6096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8229600" cy="1295400"/>
          </a:xfrm>
          <a:solidFill>
            <a:schemeClr val="accent3"/>
          </a:solidFill>
        </p:spPr>
        <p:txBody>
          <a:bodyPr/>
          <a:lstStyle/>
          <a:p>
            <a:r>
              <a:rPr lang="en-US" altLang="en-US" sz="3200" dirty="0">
                <a:solidFill>
                  <a:schemeClr val="hlink"/>
                </a:solidFill>
              </a:rPr>
              <a:t>Me llamo_______________ Clase </a:t>
            </a:r>
            <a:r>
              <a:rPr lang="en-US" altLang="en-US" sz="3200" dirty="0" smtClean="0">
                <a:solidFill>
                  <a:schemeClr val="hlink"/>
                </a:solidFill>
              </a:rPr>
              <a:t>601 </a:t>
            </a:r>
            <a:r>
              <a:rPr lang="en-US" altLang="en-US" sz="3200" dirty="0">
                <a:solidFill>
                  <a:schemeClr val="hlink"/>
                </a:solidFill>
              </a:rPr>
              <a:t/>
            </a:r>
            <a:br>
              <a:rPr lang="en-US" altLang="en-US" sz="3200" dirty="0">
                <a:solidFill>
                  <a:schemeClr val="hlink"/>
                </a:solidFill>
              </a:rPr>
            </a:br>
            <a:r>
              <a:rPr lang="en-US" altLang="en-US" sz="3200" dirty="0">
                <a:solidFill>
                  <a:schemeClr val="hlink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</a:t>
            </a:r>
            <a:r>
              <a:rPr lang="en-US" altLang="en-US" sz="3200" dirty="0">
                <a:solidFill>
                  <a:schemeClr val="hlink"/>
                </a:solidFill>
              </a:rPr>
              <a:t>8</a:t>
            </a:r>
            <a:r>
              <a:rPr lang="en-US" altLang="en-US" sz="3200" dirty="0" smtClean="0">
                <a:solidFill>
                  <a:schemeClr val="hlink"/>
                </a:solidFill>
              </a:rPr>
              <a:t> de </a:t>
            </a:r>
            <a:r>
              <a:rPr lang="en-US" altLang="en-US" sz="32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3200" dirty="0" smtClean="0">
                <a:solidFill>
                  <a:schemeClr val="hlink"/>
                </a:solidFill>
              </a:rPr>
              <a:t> </a:t>
            </a:r>
            <a:r>
              <a:rPr lang="en-US" altLang="en-US" sz="3200" dirty="0">
                <a:solidFill>
                  <a:schemeClr val="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hlink"/>
                </a:solidFill>
              </a:rPr>
              <a:t>2018</a:t>
            </a:r>
            <a:endParaRPr lang="en-US" altLang="en-US" sz="32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58: </a:t>
            </a:r>
            <a:r>
              <a:rPr lang="es-ES_tradnl" altLang="en-US" sz="2800" dirty="0"/>
              <a:t>¿Vas a la casa después de las clases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rgbClr val="7030A0"/>
                </a:solidFill>
              </a:rPr>
              <a:t>L.O.: To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grammar</a:t>
            </a:r>
            <a:r>
              <a:rPr lang="es-ES_tradnl" altLang="en-US" sz="20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dirty="0" err="1" smtClean="0">
                <a:solidFill>
                  <a:srgbClr val="7030A0"/>
                </a:solidFill>
              </a:rPr>
              <a:t>Quiz</a:t>
            </a:r>
            <a:endParaRPr lang="es-ES_tradnl" altLang="en-US" sz="2000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: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/>
              <a:t>Nombra </a:t>
            </a:r>
            <a:r>
              <a:rPr lang="es-ES_tradnl" altLang="en-US" sz="2800" dirty="0"/>
              <a:t>las siguientes imágenes:</a:t>
            </a:r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3990975"/>
            <a:ext cx="14382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526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152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295400" y="53340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V="1">
            <a:off x="2438400" y="6019800"/>
            <a:ext cx="1219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711450" y="41290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371600" y="50434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/>
              <a:t>(</a:t>
            </a:r>
            <a:r>
              <a:rPr lang="en-US" altLang="en-US" b="1" dirty="0" err="1"/>
              <a:t>Verbo</a:t>
            </a:r>
            <a:r>
              <a:rPr lang="en-US" altLang="en-US" b="1" dirty="0"/>
              <a:t>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971800" y="6491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(Verbo)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6781800" y="3657600"/>
            <a:ext cx="533400" cy="7620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848600" y="3154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858000" y="36877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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467600" y="5287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7848600" y="59737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  <a:sym typeface="Wingdings" pitchFamily="2" charset="2"/>
              </a:rPr>
              <a:t>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90600" y="30480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1.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352800" y="45259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2.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38200" y="52578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3.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581400" y="58674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4.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8153400" y="28495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5.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6553200" y="3680122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6.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7315200" y="5059363"/>
            <a:ext cx="609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>
                <a:latin typeface="Verdana" pitchFamily="34" charset="0"/>
              </a:rPr>
              <a:t>7.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7620000" y="5943600"/>
            <a:ext cx="609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>
                <a:latin typeface="Verdana" pitchFamily="34" charset="0"/>
              </a:rPr>
              <a:t>8.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0" t="-788" r="19223" b="16034"/>
          <a:stretch/>
        </p:blipFill>
        <p:spPr bwMode="auto">
          <a:xfrm>
            <a:off x="0" y="24581"/>
            <a:ext cx="9044391" cy="66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410200" y="304800"/>
            <a:ext cx="35814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rgbClr val="FF0000"/>
                </a:solidFill>
              </a:rPr>
              <a:t>Practica</a:t>
            </a:r>
            <a:endParaRPr lang="en-US" altLang="en-US" b="1" kern="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9191875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I- </a:t>
            </a:r>
            <a:r>
              <a:rPr lang="en-US" sz="2800" dirty="0" smtClean="0"/>
              <a:t>COPY and complete each sentence with a vocabulary </a:t>
            </a:r>
          </a:p>
          <a:p>
            <a:r>
              <a:rPr lang="en-US" sz="2800" dirty="0" smtClean="0"/>
              <a:t>word that makes sense.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471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6" t="6703" r="18170" b="19184"/>
          <a:stretch/>
        </p:blipFill>
        <p:spPr bwMode="auto">
          <a:xfrm>
            <a:off x="-45720" y="0"/>
            <a:ext cx="9265920" cy="589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152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886200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3.3</a:t>
            </a:r>
          </a:p>
          <a:p>
            <a:r>
              <a:rPr lang="en-US" dirty="0" smtClean="0"/>
              <a:t>WORK on the MINI-PROYECT: </a:t>
            </a: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horario</a:t>
            </a:r>
            <a:r>
              <a:rPr lang="en-US" dirty="0" smtClean="0"/>
              <a:t> escolar DUE on TUESDAY, APRIL 10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La </a:t>
            </a:r>
            <a:r>
              <a:rPr lang="en-US" u="sng" dirty="0" err="1" smtClean="0"/>
              <a:t>Misma</a:t>
            </a:r>
            <a:r>
              <a:rPr lang="en-US" u="sng" dirty="0" smtClean="0"/>
              <a:t> </a:t>
            </a:r>
            <a:r>
              <a:rPr lang="en-US" u="sng" smtClean="0"/>
              <a:t>Luna</a:t>
            </a:r>
            <a:r>
              <a:rPr lang="en-US" smtClean="0"/>
              <a:t> Activity Packet by TUESDAY, APRIL 10th</a:t>
            </a:r>
          </a:p>
          <a:p>
            <a:r>
              <a:rPr lang="en-US" dirty="0" smtClean="0"/>
              <a:t>QUIZ 1: CAP. 3 is on WEDNESDAY, APRIL 11</a:t>
            </a:r>
            <a:r>
              <a:rPr lang="en-US" baseline="30000" dirty="0" smtClean="0"/>
              <a:t>th</a:t>
            </a:r>
            <a:r>
              <a:rPr lang="en-US" dirty="0" smtClean="0"/>
              <a:t> !</a:t>
            </a:r>
          </a:p>
          <a:p>
            <a:pPr lvl="1"/>
            <a:r>
              <a:rPr lang="en-US" dirty="0" smtClean="0"/>
              <a:t>Study school vocabulary and verbs p. 92-93 (textbook)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137160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58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4701</TotalTime>
  <Words>140</Words>
  <Application>Microsoft Office PowerPoint</Application>
  <PresentationFormat>On-screen Show (4:3)</PresentationFormat>
  <Paragraphs>36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Pixel</vt:lpstr>
      <vt:lpstr>Art Class</vt:lpstr>
      <vt:lpstr>Me llamo_______________ Clase 601  La fecha es el 28 de marzo del 2018</vt:lpstr>
      <vt:lpstr>PowerPoint Presentation</vt:lpstr>
      <vt:lpstr>PowerPoint Presentation</vt:lpstr>
      <vt:lpstr>Tarea # 58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66</cp:revision>
  <cp:lastPrinted>2016-04-13T15:48:47Z</cp:lastPrinted>
  <dcterms:created xsi:type="dcterms:W3CDTF">2010-09-28T01:40:48Z</dcterms:created>
  <dcterms:modified xsi:type="dcterms:W3CDTF">2018-03-29T19:47:06Z</dcterms:modified>
</cp:coreProperties>
</file>